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" name="Google Shape;1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5" y="25400"/>
            <a:ext cx="85344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389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1988" y="-507822"/>
            <a:ext cx="9790751" cy="59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00" y="-206461"/>
            <a:ext cx="8957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0673" y="-162786"/>
            <a:ext cx="8989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37175" y="0"/>
            <a:ext cx="12081175" cy="6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4"/>
          <p:cNvPicPr preferRelativeResize="0"/>
          <p:nvPr/>
        </p:nvPicPr>
        <p:blipFill rotWithShape="1">
          <a:blip r:embed="rId3">
            <a:alphaModFix/>
          </a:blip>
          <a:srcRect b="36263" l="26259" r="0" t="13794"/>
          <a:stretch/>
        </p:blipFill>
        <p:spPr>
          <a:xfrm>
            <a:off x="665018" y="1468594"/>
            <a:ext cx="9753600" cy="448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8"/>
          <p:cNvPicPr preferRelativeResize="0"/>
          <p:nvPr/>
        </p:nvPicPr>
        <p:blipFill rotWithShape="1">
          <a:blip r:embed="rId3">
            <a:alphaModFix/>
          </a:blip>
          <a:srcRect b="7830" l="142709" r="-142709" t="-783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3095" y="44726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350" y="-355974"/>
            <a:ext cx="9753600" cy="60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191" y="242895"/>
            <a:ext cx="9671124" cy="608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2559" y="-11"/>
            <a:ext cx="95691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0325"/>
            <a:ext cx="10272975" cy="53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9025" y="127500"/>
            <a:ext cx="9783025" cy="48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68950" y="-508000"/>
            <a:ext cx="11212951" cy="604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63" y="0"/>
            <a:ext cx="8948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